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  <p:sldId id="259" r:id="rId4"/>
    <p:sldId id="261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3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7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A8294-3ED5-4C80-9F2C-64CD1FA21DA6}" type="datetimeFigureOut">
              <a:rPr lang="ko-KR" altLang="en-US" smtClean="0"/>
              <a:t>2024-06-12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A0365-8464-472F-8600-657670465F7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8346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A8294-3ED5-4C80-9F2C-64CD1FA21DA6}" type="datetimeFigureOut">
              <a:rPr lang="ko-KR" altLang="en-US" smtClean="0"/>
              <a:t>2024-06-12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A0365-8464-472F-8600-657670465F7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622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A8294-3ED5-4C80-9F2C-64CD1FA21DA6}" type="datetimeFigureOut">
              <a:rPr lang="ko-KR" altLang="en-US" smtClean="0"/>
              <a:t>2024-06-12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A0365-8464-472F-8600-657670465F7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030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A8294-3ED5-4C80-9F2C-64CD1FA21DA6}" type="datetimeFigureOut">
              <a:rPr lang="ko-KR" altLang="en-US" smtClean="0"/>
              <a:t>2024-06-12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A0365-8464-472F-8600-657670465F7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8553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A8294-3ED5-4C80-9F2C-64CD1FA21DA6}" type="datetimeFigureOut">
              <a:rPr lang="ko-KR" altLang="en-US" smtClean="0"/>
              <a:t>2024-06-12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A0365-8464-472F-8600-657670465F7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5018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A8294-3ED5-4C80-9F2C-64CD1FA21DA6}" type="datetimeFigureOut">
              <a:rPr lang="ko-KR" altLang="en-US" smtClean="0"/>
              <a:t>2024-06-12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A0365-8464-472F-8600-657670465F7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4005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A8294-3ED5-4C80-9F2C-64CD1FA21DA6}" type="datetimeFigureOut">
              <a:rPr lang="ko-KR" altLang="en-US" smtClean="0"/>
              <a:t>2024-06-12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A0365-8464-472F-8600-657670465F7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3866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A8294-3ED5-4C80-9F2C-64CD1FA21DA6}" type="datetimeFigureOut">
              <a:rPr lang="ko-KR" altLang="en-US" smtClean="0"/>
              <a:t>2024-06-12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A0365-8464-472F-8600-657670465F7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5601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A8294-3ED5-4C80-9F2C-64CD1FA21DA6}" type="datetimeFigureOut">
              <a:rPr lang="ko-KR" altLang="en-US" smtClean="0"/>
              <a:t>2024-06-12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A0365-8464-472F-8600-657670465F7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7892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A8294-3ED5-4C80-9F2C-64CD1FA21DA6}" type="datetimeFigureOut">
              <a:rPr lang="ko-KR" altLang="en-US" smtClean="0"/>
              <a:t>2024-06-12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A0365-8464-472F-8600-657670465F7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7186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A8294-3ED5-4C80-9F2C-64CD1FA21DA6}" type="datetimeFigureOut">
              <a:rPr lang="ko-KR" altLang="en-US" smtClean="0"/>
              <a:t>2024-06-12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A0365-8464-472F-8600-657670465F7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6734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BA8294-3ED5-4C80-9F2C-64CD1FA21DA6}" type="datetimeFigureOut">
              <a:rPr lang="ko-KR" altLang="en-US" smtClean="0"/>
              <a:t>2024-06-12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A0365-8464-472F-8600-657670465F7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3761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12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63FA7C4B-0A00-4F50-BD3B-6DD2EFA898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4346" y="0"/>
            <a:ext cx="7531554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6494591-EDC2-415C-8283-B96016302314}"/>
              </a:ext>
            </a:extLst>
          </p:cNvPr>
          <p:cNvSpPr txBox="1"/>
          <p:nvPr/>
        </p:nvSpPr>
        <p:spPr>
          <a:xfrm>
            <a:off x="190499" y="166985"/>
            <a:ext cx="11906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Rigaku - DSC 8270</a:t>
            </a:r>
          </a:p>
          <a:p>
            <a:endParaRPr lang="ko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C93B6481-0F13-41BD-B0A3-D08B07BA6FBF}"/>
              </a:ext>
            </a:extLst>
          </p:cNvPr>
          <p:cNvSpPr/>
          <p:nvPr/>
        </p:nvSpPr>
        <p:spPr>
          <a:xfrm>
            <a:off x="4953000" y="4219575"/>
            <a:ext cx="1590675" cy="11620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59737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1A46B0CC-42FB-4C6B-B1FD-82C3DB7ACA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4095987" y="1103116"/>
            <a:ext cx="3033685" cy="4072018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E564A29-84C1-4788-9C60-1DB1B816AD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6146" y="1622282"/>
            <a:ext cx="1424263" cy="2868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8D12AF5-EC69-440D-8A77-D82E810BDD0E}"/>
              </a:ext>
            </a:extLst>
          </p:cNvPr>
          <p:cNvSpPr txBox="1"/>
          <p:nvPr/>
        </p:nvSpPr>
        <p:spPr>
          <a:xfrm>
            <a:off x="142874" y="128885"/>
            <a:ext cx="2200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기존</a:t>
            </a:r>
            <a:r>
              <a:rPr lang="en-US" altLang="ko-KR" dirty="0"/>
              <a:t> </a:t>
            </a:r>
            <a:r>
              <a:rPr lang="ko-KR" altLang="en-US" dirty="0"/>
              <a:t>통신 장치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997630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87EC5AE0-8831-4E23-BC48-244E8E4A2C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4976" y="962400"/>
            <a:ext cx="5771894" cy="440998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0209A21-CFEB-464E-BA72-B6BE65A28D9F}"/>
              </a:ext>
            </a:extLst>
          </p:cNvPr>
          <p:cNvSpPr txBox="1"/>
          <p:nvPr/>
        </p:nvSpPr>
        <p:spPr>
          <a:xfrm>
            <a:off x="142874" y="128885"/>
            <a:ext cx="2200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신규</a:t>
            </a:r>
            <a:r>
              <a:rPr lang="en-US" altLang="ko-KR" dirty="0"/>
              <a:t> </a:t>
            </a:r>
            <a:r>
              <a:rPr lang="ko-KR" altLang="en-US" dirty="0"/>
              <a:t>통신 장치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383511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07" y="1484093"/>
            <a:ext cx="3218822" cy="1525588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66611" y="1675537"/>
            <a:ext cx="2410976" cy="1142702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28364" y="1675538"/>
            <a:ext cx="2410977" cy="1142703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26" t="26557" r="28889" b="15616"/>
          <a:stretch/>
        </p:blipFill>
        <p:spPr>
          <a:xfrm rot="5400000">
            <a:off x="7762669" y="2164096"/>
            <a:ext cx="1544771" cy="1053578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7" r="26112"/>
          <a:stretch/>
        </p:blipFill>
        <p:spPr>
          <a:xfrm rot="5400000">
            <a:off x="7086936" y="1035364"/>
            <a:ext cx="1525589" cy="1580792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12" r="31010"/>
          <a:stretch/>
        </p:blipFill>
        <p:spPr>
          <a:xfrm rot="5400000">
            <a:off x="431187" y="3497657"/>
            <a:ext cx="1928816" cy="2137042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96" r="20926"/>
          <a:stretch/>
        </p:blipFill>
        <p:spPr>
          <a:xfrm rot="5400000">
            <a:off x="2674798" y="3627211"/>
            <a:ext cx="1928816" cy="1913398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63" r="21852"/>
          <a:stretch/>
        </p:blipFill>
        <p:spPr>
          <a:xfrm rot="5400000">
            <a:off x="4669308" y="3673104"/>
            <a:ext cx="1928816" cy="1821611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96" t="19975" r="50000"/>
          <a:stretch/>
        </p:blipFill>
        <p:spPr>
          <a:xfrm rot="5400000">
            <a:off x="7687563" y="3125088"/>
            <a:ext cx="962024" cy="1950851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89" t="19096" r="48519"/>
          <a:stretch/>
        </p:blipFill>
        <p:spPr>
          <a:xfrm rot="5400000">
            <a:off x="7726854" y="4109738"/>
            <a:ext cx="904874" cy="197228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5306" y="1040683"/>
            <a:ext cx="133059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50" dirty="0" err="1"/>
              <a:t>장치세팅</a:t>
            </a:r>
            <a:r>
              <a:rPr lang="ko-KR" altLang="en-US" sz="1350" dirty="0"/>
              <a:t> 형상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652946" y="1062964"/>
            <a:ext cx="1330594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1350" dirty="0"/>
              <a:t>기존 모델</a:t>
            </a: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62369" y="1339964"/>
            <a:ext cx="1446029" cy="110483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662368" y="1064230"/>
            <a:ext cx="1330594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1350" dirty="0"/>
              <a:t>교체 모델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983134" y="979403"/>
            <a:ext cx="2078709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1350" dirty="0"/>
              <a:t>네트워크 </a:t>
            </a:r>
            <a:r>
              <a:rPr lang="en-US" altLang="ko-KR" sz="1350" dirty="0"/>
              <a:t>IP, </a:t>
            </a:r>
            <a:r>
              <a:rPr lang="ko-KR" altLang="en-US" sz="1350" dirty="0"/>
              <a:t>신호</a:t>
            </a:r>
            <a:r>
              <a:rPr lang="en-US" altLang="ko-KR" sz="1350" dirty="0"/>
              <a:t> </a:t>
            </a:r>
            <a:r>
              <a:rPr lang="ko-KR" altLang="en-US" sz="1350" dirty="0"/>
              <a:t>없음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55306" y="3324770"/>
            <a:ext cx="2078709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1350" dirty="0"/>
              <a:t>프로그램 네트워크 설정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307630" y="2812243"/>
            <a:ext cx="3481240" cy="71558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ko-KR" sz="1350" dirty="0"/>
              <a:t>TXD LED</a:t>
            </a:r>
            <a:r>
              <a:rPr lang="ko-KR" altLang="en-US" sz="1350" dirty="0"/>
              <a:t>가 작동하지 않고 데이터 이동 확인 툴을 썼을 때도 장치 시작할 때 있는 데이터 이동이 없다고 함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A7E0C8E-742D-4C52-A970-04D4BD305242}"/>
              </a:ext>
            </a:extLst>
          </p:cNvPr>
          <p:cNvSpPr txBox="1"/>
          <p:nvPr/>
        </p:nvSpPr>
        <p:spPr>
          <a:xfrm>
            <a:off x="142873" y="128885"/>
            <a:ext cx="3638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rgbClr val="FF0000"/>
                </a:solidFill>
              </a:rPr>
              <a:t>소프트 </a:t>
            </a:r>
            <a:r>
              <a:rPr lang="ko-KR" altLang="en-US" dirty="0" err="1">
                <a:solidFill>
                  <a:srgbClr val="FF0000"/>
                </a:solidFill>
              </a:rPr>
              <a:t>웨어에서</a:t>
            </a:r>
            <a:r>
              <a:rPr lang="ko-KR" altLang="en-US" dirty="0">
                <a:solidFill>
                  <a:srgbClr val="FF0000"/>
                </a:solidFill>
              </a:rPr>
              <a:t> 장치 인식 안됨</a:t>
            </a:r>
            <a:endParaRPr lang="en-US" altLang="ko-K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285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83549" y="3095891"/>
            <a:ext cx="3264694" cy="1544900"/>
          </a:xfr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2" r="16771" b="62967"/>
          <a:stretch/>
        </p:blipFill>
        <p:spPr>
          <a:xfrm>
            <a:off x="76348" y="945360"/>
            <a:ext cx="5153774" cy="1179906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18814" y="3095892"/>
            <a:ext cx="3264695" cy="15449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38375" y="3154233"/>
            <a:ext cx="3201429" cy="151496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19800" y="2582466"/>
            <a:ext cx="120015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50" b="1" dirty="0">
                <a:solidFill>
                  <a:srgbClr val="FF0000"/>
                </a:solidFill>
              </a:rPr>
              <a:t>장치 아이콘</a:t>
            </a:r>
            <a:r>
              <a:rPr lang="ko-KR" altLang="en-US" sz="1350" dirty="0"/>
              <a:t>이 보여야 하는데 통신 불능으로 안 보이고 있음</a:t>
            </a:r>
          </a:p>
        </p:txBody>
      </p:sp>
      <p:cxnSp>
        <p:nvCxnSpPr>
          <p:cNvPr id="10" name="직선 화살표 연결선 9"/>
          <p:cNvCxnSpPr>
            <a:cxnSpLocks/>
          </p:cNvCxnSpPr>
          <p:nvPr/>
        </p:nvCxnSpPr>
        <p:spPr>
          <a:xfrm flipH="1">
            <a:off x="2890837" y="2809875"/>
            <a:ext cx="3128963" cy="4953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화살표 연결선 10"/>
          <p:cNvCxnSpPr>
            <a:cxnSpLocks/>
          </p:cNvCxnSpPr>
          <p:nvPr/>
        </p:nvCxnSpPr>
        <p:spPr>
          <a:xfrm flipH="1" flipV="1">
            <a:off x="4675585" y="3757613"/>
            <a:ext cx="1439465" cy="85248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115050" y="4494314"/>
            <a:ext cx="1947863" cy="3000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350" b="1" dirty="0">
                <a:solidFill>
                  <a:srgbClr val="FF0000"/>
                </a:solidFill>
              </a:rPr>
              <a:t>기존상태 장치 아이콘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6347" y="899728"/>
            <a:ext cx="3481240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1350" dirty="0"/>
              <a:t>장치 검색 화면</a:t>
            </a:r>
            <a:r>
              <a:rPr lang="en-US" altLang="ko-KR" sz="1350" dirty="0"/>
              <a:t>, </a:t>
            </a:r>
            <a:r>
              <a:rPr lang="ko-KR" altLang="en-US" sz="1350" dirty="0"/>
              <a:t>장치 검색 안됨</a:t>
            </a:r>
            <a:r>
              <a:rPr lang="en-US" altLang="ko-KR" sz="1350" dirty="0"/>
              <a:t> </a:t>
            </a:r>
            <a:endParaRPr lang="ko-KR" altLang="en-US" sz="1350" dirty="0"/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64653" y="1259008"/>
            <a:ext cx="4083736" cy="992081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879255" y="952054"/>
            <a:ext cx="3481240" cy="5078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1350" dirty="0"/>
              <a:t>기존에는 </a:t>
            </a:r>
            <a:r>
              <a:rPr lang="en-US" altLang="ko-KR" sz="1350" dirty="0"/>
              <a:t>TP-DSC</a:t>
            </a:r>
            <a:r>
              <a:rPr lang="ko-KR" altLang="en-US" sz="1350" dirty="0"/>
              <a:t>가 검색이 되나 오프라인임</a:t>
            </a:r>
            <a:r>
              <a:rPr lang="en-US" altLang="ko-KR" sz="1350" dirty="0"/>
              <a:t>. </a:t>
            </a:r>
            <a:r>
              <a:rPr lang="ko-KR" altLang="en-US" sz="1350" dirty="0"/>
              <a:t>네트워크가 안 되고 있음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0F403A0-B268-471B-AA81-0F052BB41772}"/>
              </a:ext>
            </a:extLst>
          </p:cNvPr>
          <p:cNvSpPr/>
          <p:nvPr/>
        </p:nvSpPr>
        <p:spPr>
          <a:xfrm>
            <a:off x="4329113" y="3636169"/>
            <a:ext cx="550142" cy="21550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350" dirty="0"/>
          </a:p>
        </p:txBody>
      </p:sp>
    </p:spTree>
    <p:extLst>
      <p:ext uri="{BB962C8B-B14F-4D97-AF65-F5344CB8AC3E}">
        <p14:creationId xmlns:p14="http://schemas.microsoft.com/office/powerpoint/2010/main" val="1489328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78</Words>
  <Application>Microsoft Office PowerPoint</Application>
  <PresentationFormat>화면 슬라이드 쇼(4:3)</PresentationFormat>
  <Paragraphs>14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0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김병구</dc:creator>
  <cp:lastModifiedBy>김병구</cp:lastModifiedBy>
  <cp:revision>5</cp:revision>
  <dcterms:created xsi:type="dcterms:W3CDTF">2024-06-12T12:17:59Z</dcterms:created>
  <dcterms:modified xsi:type="dcterms:W3CDTF">2024-06-12T12:38:21Z</dcterms:modified>
</cp:coreProperties>
</file>